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8B3FB-F246-FE8F-5588-4E43A93F2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27BBB2-22E0-638E-EC63-11E09385D9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731C4-2C75-246A-526E-9A394DF58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955A2-90AC-DB31-CB47-0681BF5FC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58CBA-75FD-AD22-6DA7-DC6C25D63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439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45067-E183-4E2A-C301-3729FBB61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D77A51-0A98-18DB-EF99-0D5C11ECA1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8BEB7-CD57-1ABE-B39D-D490B2260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860DA-B260-2110-02BB-36FFD6819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AC2AE-BA8B-F654-0CDF-71E3F0225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939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1C95C0-F7B8-E7BD-A4AA-5285FBFBA6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EF6BC4-2E6F-ABB3-F3F5-AE173E51F1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17153-0BD2-45F9-5B77-30BAB17C3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EE02C-7100-1C91-1A17-44D30693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78673-4CD3-E427-25E8-29CCCFDB8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77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AD908-49C8-1F80-81C7-C7753E003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56021-4DE3-51A3-A74E-1A669BF41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804849-DC39-7AAA-04C2-EF6780B6D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B5F59-01E3-40D9-4A1B-9860862D3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0A721-67F8-C31B-6543-E6A3079E6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946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D10EC-8371-5B05-263C-3EE8934E6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44370-A3BE-D080-8D0D-A173250758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646E1-6604-99EE-8C21-5B73A8D22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429D3-6CA5-CD38-D24E-6894C148F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75B2F-298C-E4FE-821E-2FD8FB9AD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633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CE75F-C98A-113D-4F67-9C2ABD21D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FF8B5-AE6D-4CD6-F39A-E3DD1089E4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95F38E-37DD-5486-83FE-F701FD784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EDEC2B-09E7-7880-2298-BE48CDC86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A7A710-85D6-A46C-1127-446AA713B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329B59-A48F-0CE5-ACA8-B02BB2F16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649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33959-3016-3AA8-6AE3-5A9279479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FCF06A-E9B0-8D57-1404-CE99299CD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E911D8-5D2B-EEDB-2745-1EC7D3AC2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8375C1-0D0D-810D-F316-F7C4AD617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101229-BF2D-0E28-14E5-9974C21D14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228172-1963-5D13-4666-7BDE962C2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C42596-66E6-1909-28F3-975620586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E72BDB-1992-D94F-A924-A1FF76845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039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3E6B-72C0-D566-C29B-6F14CFB4C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AF87F2-FE33-23EE-E3E0-1B876A826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AD1893-2395-D933-FE76-D22FCCD5E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96BCF9-B72B-7A8F-D712-C14AD0DA2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318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7D8096-4004-A091-05D3-4FA885563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F019EE-D7CA-A171-A41A-719F9BA2B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E9CB80-66A0-2B92-2D07-627691714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02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73244-04E2-9D93-478C-914E54B53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244C2-217F-4E04-3644-224F673A8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B06591-4F53-9225-DA54-366187EB03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294621-0C7F-B264-8E2C-A61ACA7DB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1C998D-5E85-D0BA-4177-43D5F7174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32D653-BF7D-3AA2-9022-7227F0DC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298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41DE6-5709-9D1A-A87B-E376C84CA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9DA419-F884-51B6-8DE1-3995A2E262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AEB11-682D-B5ED-56DA-DDD9AAF2E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6340EA-9934-6C58-3A2E-234BADCB3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D0FD2-D584-E77A-1BC1-A32627A37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15E836-BF72-02F5-8134-846C12F56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90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2D86-8C96-AAEE-E20C-F183663CA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1AB2B-418C-8965-1224-A7BA6302F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5570D-2A40-6EB0-5C2F-94730D67B8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4318A-BE97-9040-9CC9-9E3DDA176707}" type="datetimeFigureOut">
              <a:rPr lang="en-US" smtClean="0"/>
              <a:t>9/21/22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C54A2-ACBB-A02B-69E6-F17B2A919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43C91-16D5-E2C6-A1FE-1A46C9E0D6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BD00E6-5958-A344-B0AB-7A2A96ED0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55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4" descr="Illuminated server room panel">
            <a:extLst>
              <a:ext uri="{FF2B5EF4-FFF2-40B4-BE49-F238E27FC236}">
                <a16:creationId xmlns:a16="http://schemas.microsoft.com/office/drawing/2014/main" id="{C08D6B70-6308-569A-1702-E0E84BB84E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329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53B8DB-BF05-5D1C-C7E5-102CC5ECA9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SQL 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DB1FF-E3DA-EF89-662E-193FABEC6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Cale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3423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74CFA-64F2-3DC5-DEB9-FBCA4C2A8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/>
              <a:t>Create “Options” Database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D8ECBF3-6F37-B2FF-5066-9FC020009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While the analysis runs from the csv files, storing the data in a database will provide easy access for future use. </a:t>
            </a:r>
          </a:p>
          <a:p>
            <a:r>
              <a:rPr lang="en-US" sz="2000" dirty="0"/>
              <a:t>In this project, we used SQLite to create tables for each day of data. 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8" name="Picture 4" descr="Computer script on a screen">
            <a:extLst>
              <a:ext uri="{FF2B5EF4-FFF2-40B4-BE49-F238E27FC236}">
                <a16:creationId xmlns:a16="http://schemas.microsoft.com/office/drawing/2014/main" id="{8BDD0D34-3D84-EC1C-00F3-219CC0795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54" r="47326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04D3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8039C66-644C-171C-461C-1A8230BCC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844" y="3928208"/>
            <a:ext cx="6563539" cy="202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559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92E4A7-B75F-F853-5A29-40CC19D04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Daily Tables In the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9E3B9-6AC8-2D5A-B23C-1E8968A7E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548499"/>
            <a:ext cx="9144000" cy="4200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kern="1200" dirty="0">
                <a:solidFill>
                  <a:srgbClr val="DC7F25"/>
                </a:solidFill>
                <a:latin typeface="+mn-lt"/>
                <a:ea typeface="+mn-ea"/>
                <a:cs typeface="+mn-cs"/>
              </a:rPr>
              <a:t>We can query the database and manipulate the data as desired for analysis.</a:t>
            </a:r>
          </a:p>
        </p:txBody>
      </p:sp>
      <p:cxnSp>
        <p:nvCxnSpPr>
          <p:cNvPr id="19" name="Straight Connector 1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E7C7F51-7224-8EF4-B8F9-880E4506A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821" y="2427541"/>
            <a:ext cx="8285259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253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66</Words>
  <Application>Microsoft Macintosh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SQL Database</vt:lpstr>
      <vt:lpstr>Create “Options” Database</vt:lpstr>
      <vt:lpstr>Daily Tables In the Database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Database</dc:title>
  <dc:creator>Grason McDowell</dc:creator>
  <cp:lastModifiedBy>Grason McDowell</cp:lastModifiedBy>
  <cp:revision>1</cp:revision>
  <dcterms:created xsi:type="dcterms:W3CDTF">2022-09-21T20:28:02Z</dcterms:created>
  <dcterms:modified xsi:type="dcterms:W3CDTF">2022-09-21T20:50:05Z</dcterms:modified>
</cp:coreProperties>
</file>

<file path=docProps/thumbnail.jpeg>
</file>